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2" r:id="rId4"/>
    <p:sldId id="272" r:id="rId5"/>
    <p:sldId id="274" r:id="rId6"/>
    <p:sldId id="27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99c0cb66fcf1d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8EDE4-A9B2-4960-BD0D-33044456D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24C4EE-B6F2-49AB-A8EA-66BCF60AB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5B70E1-D25D-41E6-8E7A-BB09B2BE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349FD-3354-4F22-835D-7F5F8FBF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4EB29-DE5F-45AB-94D4-305E84B5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C454E-8DB3-49F0-9FAA-C61A87BA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8316C4-0EC7-4E60-8C2D-034E5C4CA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47D1E9-271D-4432-8AA7-7AC9141B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978015-B798-4318-A7AB-8FF55207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9C452-8213-472A-8A0B-1BE2850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9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BA7CB5-68F2-40CC-ABE1-C0699AAB2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FFF99C-8EE2-4670-ACE1-06673EEAC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04973-7950-4536-8A05-7D727232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95DBE-B77F-4ABC-9F7D-3E95A230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07E9A4-5794-45DC-981E-B600E3A1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3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E7B43-B2CA-44FE-886A-2D486815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594F8-2F1E-4D78-81FA-B84D3EBC7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61285-7FD3-40DE-BC50-89A58178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B0AD7-DD3C-4A01-8EDA-6643ECA0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6D3686-DBCD-4ADF-9873-C34D5DA6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C850-D7E8-47ED-936C-48E25815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D617E-9D5D-4E37-B0FC-062F3D0BD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78A9A-347D-4833-ABDB-7ABBC4E5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BBBE25-CB69-44BA-A011-46B290EB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777B2F-27EA-4CF5-B26F-F730642C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0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75159-5830-488F-992A-CC107323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FE39F-F4A9-4D9F-B8DA-65D8DF84F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90E11D-3270-4648-9CF0-58DF2DA2E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E5EB4A-7FC9-4F47-BC65-9B05B48C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41C5CC-2F14-45C6-9BBE-1BF567E1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532723-1EAE-4993-B4B2-6FCD9C7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93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99EA5-E3AB-4C5E-AC5B-372814E6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75DD7-C5CD-4C3E-92B7-A6729F0A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C4CDAC-543E-4444-8CAC-42C972BDC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A9169C-744D-445C-9CEC-EB1549D20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84C492-C165-4655-8DB7-D6306EE31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A8BBF2-BB5F-4E5A-B11A-47C97D18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C3D953-0114-41A7-AE84-6505EE5A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C02DB1-CE51-4CF5-A0A3-043A8809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2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ABCF1-DFDC-4011-9CD8-39070640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785956-99F0-4DEB-9887-334B6F21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735C30-ED24-41BD-A525-13050AAA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0C9F43-79AC-43EF-8139-C9895CF8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0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B574F8-2EC9-4929-BF36-56491FAB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38A052-9D9D-4FAB-87CB-6E9A36BA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963638-D0B9-4FC2-B760-D850454B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4D8C8-DDAF-4A7B-8AD8-CB3CC057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6217A-C64A-4793-813E-512654E2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3FFBE-EDE3-45C4-A06D-3E3AE35E7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3C2435-2020-4214-AF98-EC804645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08D766-2659-4055-9127-364B96A2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A7239-8521-4ABD-96B7-EED1D772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60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9A869-942B-4D21-A914-90DC7DB9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AC90C3-FAFA-4758-BFBA-063E8273E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3A2466-2B7D-447F-8D4B-664B70065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36513A-9CAC-4277-A6AC-FF998CD1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90A1C9-D456-4A2F-B711-2BE1E424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BF52AB-AB0C-4827-A783-C9B81D86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3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D943D5-C938-421A-B82C-90A89D0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2FC13A-AA21-412E-8ACF-1412FDA3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FF5745-98A8-469B-927B-3B5A68DE0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F69E-B84F-4FBF-9BB4-6FB5622A08FA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E832D-B78B-4B40-A7AD-E015A7534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6A2CC-0604-43AA-80F9-804F32048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0B10-A67B-44EF-9537-C4D15901EE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CxGcjrt4ik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.daniel@calistair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" y="0"/>
            <a:ext cx="12181169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75806" y="3750568"/>
            <a:ext cx="4320480" cy="67550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Epurons votre inspiration</a:t>
            </a:r>
            <a:b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</a:t>
            </a:r>
            <a:b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nouveau Calistair C300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093DE0-29E1-4910-8024-290B6165BB64}"/>
              </a:ext>
            </a:extLst>
          </p:cNvPr>
          <p:cNvSpPr txBox="1"/>
          <p:nvPr/>
        </p:nvSpPr>
        <p:spPr>
          <a:xfrm>
            <a:off x="5248941" y="6096000"/>
            <a:ext cx="2102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Claude Daniel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novembre 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E5A983-4567-4488-9B32-191631F580A5}"/>
              </a:ext>
            </a:extLst>
          </p:cNvPr>
          <p:cNvSpPr txBox="1"/>
          <p:nvPr/>
        </p:nvSpPr>
        <p:spPr>
          <a:xfrm>
            <a:off x="12734925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36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0" y="1"/>
            <a:ext cx="12233603" cy="6887519"/>
          </a:xfrm>
        </p:spPr>
      </p:pic>
      <p:sp>
        <p:nvSpPr>
          <p:cNvPr id="29" name="Rectangle 28"/>
          <p:cNvSpPr/>
          <p:nvPr/>
        </p:nvSpPr>
        <p:spPr>
          <a:xfrm>
            <a:off x="-46779" y="2005513"/>
            <a:ext cx="12238780" cy="2761524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987670">
            <a:off x="-553039" y="-291873"/>
            <a:ext cx="2413461" cy="20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7252" y="452669"/>
            <a:ext cx="10972800" cy="706091"/>
          </a:xfrm>
        </p:spPr>
        <p:txBody>
          <a:bodyPr>
            <a:normAutofit fontScale="90000"/>
          </a:bodyPr>
          <a:lstStyle/>
          <a:p>
            <a:pPr algn="l"/>
            <a:r>
              <a:rPr lang="fr-FR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Une entreprise française avec une </a:t>
            </a:r>
            <a:r>
              <a:rPr lang="fr-FR" sz="26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ambition internationale</a:t>
            </a:r>
            <a:br>
              <a:rPr lang="fr-FR" sz="2667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2667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0CFF92-446A-4659-BA30-A3E56C6F4E83}"/>
              </a:ext>
            </a:extLst>
          </p:cNvPr>
          <p:cNvSpPr txBox="1"/>
          <p:nvPr/>
        </p:nvSpPr>
        <p:spPr>
          <a:xfrm>
            <a:off x="713161" y="5282725"/>
            <a:ext cx="7938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1A2605-E2C0-4A50-83E7-BFC4E0D790FC}"/>
              </a:ext>
            </a:extLst>
          </p:cNvPr>
          <p:cNvSpPr txBox="1"/>
          <p:nvPr/>
        </p:nvSpPr>
        <p:spPr>
          <a:xfrm>
            <a:off x="3298822" y="5092991"/>
            <a:ext cx="7938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A0CDB1-6D83-42F9-AFC6-79FDFD37BED8}"/>
              </a:ext>
            </a:extLst>
          </p:cNvPr>
          <p:cNvSpPr txBox="1"/>
          <p:nvPr/>
        </p:nvSpPr>
        <p:spPr>
          <a:xfrm>
            <a:off x="5916512" y="4945300"/>
            <a:ext cx="7938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107483-5ADD-43D9-9657-D2DA7A63F6A9}"/>
              </a:ext>
            </a:extLst>
          </p:cNvPr>
          <p:cNvSpPr txBox="1"/>
          <p:nvPr/>
        </p:nvSpPr>
        <p:spPr>
          <a:xfrm>
            <a:off x="8741729" y="4746864"/>
            <a:ext cx="79380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39774" y="5598044"/>
            <a:ext cx="226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la société</a:t>
            </a:r>
          </a:p>
          <a:p>
            <a:pPr>
              <a:defRPr/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Développement et intégration</a:t>
            </a:r>
            <a:b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technologie </a:t>
            </a:r>
            <a:b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Catalyse Athermique</a:t>
            </a:r>
            <a:b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R4000</a:t>
            </a:r>
          </a:p>
          <a:p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734896" y="5352311"/>
            <a:ext cx="197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Premières références - CHU</a:t>
            </a:r>
          </a:p>
          <a:p>
            <a:pPr>
              <a:defRPr/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Entrée de Pléiade Investissements</a:t>
            </a:r>
            <a:b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El </a:t>
            </a:r>
            <a:r>
              <a:rPr lang="fr-F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Camino</a:t>
            </a:r>
            <a:b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le capital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43123" y="5250917"/>
            <a:ext cx="2153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Renforcement de la famille </a:t>
            </a:r>
            <a:r>
              <a:rPr lang="fr-FR" sz="1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Näder</a:t>
            </a: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groupe </a:t>
            </a:r>
            <a:r>
              <a:rPr lang="fr-FR" sz="1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Ottobock</a:t>
            </a: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 sein du capital</a:t>
            </a:r>
          </a:p>
          <a:p>
            <a:pPr>
              <a:defRPr/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Premières références hors secteur hospitalier (laboratoires)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152485" y="5077475"/>
            <a:ext cx="2896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Conception du R1000 et du C300 pour répondre aux différents</a:t>
            </a:r>
          </a:p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besoins du secteur de la santé</a:t>
            </a:r>
          </a:p>
          <a:p>
            <a:pPr>
              <a:defRPr/>
            </a:pP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Unités mobiles, légères et prenant peu de place dans la pièce, équipées de la Technologie Calistair</a:t>
            </a:r>
          </a:p>
          <a:p>
            <a:pPr>
              <a:defRPr/>
            </a:pPr>
            <a:endParaRPr lang="fr-F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la filiale allemande </a:t>
            </a:r>
            <a:r>
              <a:rPr lang="fr-F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basée à Francfort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1139773" y="5693096"/>
            <a:ext cx="1" cy="14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725435" y="5501073"/>
            <a:ext cx="0" cy="167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343124" y="5352312"/>
            <a:ext cx="0" cy="182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168341" y="5154906"/>
            <a:ext cx="0" cy="2018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1354" y="1451089"/>
            <a:ext cx="3838524" cy="25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655841" y="2174749"/>
            <a:ext cx="7038841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Conçues sur la base </a:t>
            </a:r>
            <a:r>
              <a:rPr lang="fr-FR" altLang="fr-FR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d’une </a:t>
            </a:r>
            <a:r>
              <a:rPr lang="fr-FR" altLang="fr-FR" sz="1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 innovante </a:t>
            </a:r>
            <a:r>
              <a:rPr lang="fr-FR" altLang="fr-FR" sz="1467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>
              <a:spcBef>
                <a:spcPct val="0"/>
              </a:spcBef>
            </a:pPr>
            <a:r>
              <a:rPr lang="fr-FR" altLang="fr-FR" sz="1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Technologie Calistair </a:t>
            </a:r>
            <a:r>
              <a:rPr lang="fr-FR" altLang="fr-FR" sz="1467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nos solutions répondent aux besoins</a:t>
            </a:r>
          </a:p>
          <a:p>
            <a:pPr>
              <a:spcBef>
                <a:spcPct val="0"/>
              </a:spcBef>
            </a:pP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décontamination et de destruction des polluants particulaires,</a:t>
            </a:r>
          </a:p>
          <a:p>
            <a:pPr>
              <a:spcBef>
                <a:spcPct val="0"/>
              </a:spcBef>
            </a:pP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microbiologiques et chimiques, conformément à la réglementation en vigueur :</a:t>
            </a:r>
          </a:p>
          <a:p>
            <a:pPr>
              <a:spcBef>
                <a:spcPct val="0"/>
              </a:spcBef>
            </a:pPr>
            <a:endParaRPr lang="fr-FR" altLang="fr-FR" sz="16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Normes </a:t>
            </a:r>
            <a:r>
              <a:rPr lang="fr-FR" alt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1886 </a:t>
            </a: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FR" alt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B44-200 </a:t>
            </a: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relatives à la conception et aux performances des unités de traitement d’air,</a:t>
            </a:r>
          </a:p>
          <a:p>
            <a:pPr>
              <a:spcBef>
                <a:spcPct val="0"/>
              </a:spcBef>
            </a:pPr>
            <a:endParaRPr lang="fr-FR" altLang="fr-FR" sz="12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conformité des salles propres, des environnements maîtrisés</a:t>
            </a:r>
            <a:b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des lieux de vie sensibles selon les normes </a:t>
            </a:r>
            <a:r>
              <a:rPr lang="fr-FR" alt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14644 </a:t>
            </a: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FR" altLang="fr-FR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S90-351</a:t>
            </a:r>
            <a:b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sz="12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portant sur les exigences relatives pour la maîtrise de la contamination aéroportée.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23426" y="1321662"/>
            <a:ext cx="576064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Calistair emploie une </a:t>
            </a:r>
            <a:r>
              <a:rPr lang="fr-FR" altLang="fr-FR" sz="1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équipe de spécialistes passionnés</a:t>
            </a:r>
            <a:br>
              <a:rPr lang="fr-FR" altLang="fr-FR" sz="1467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sz="1467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les problématiques liées à la contamination de l’air.</a:t>
            </a:r>
          </a:p>
        </p:txBody>
      </p:sp>
      <p:pic>
        <p:nvPicPr>
          <p:cNvPr id="3075" name="Picture 3" descr="K:\MP\000PRINT\2019-01-18-AER technologies com\POWERPOINT\ZO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045" y="4546667"/>
            <a:ext cx="1345193" cy="13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K:\MP\000PRINT\2019-01-18-AER technologies com\POWERPOINT\ZOO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13" y="4853051"/>
            <a:ext cx="1361519" cy="13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0" y="1"/>
            <a:ext cx="12233603" cy="6887519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987670">
            <a:off x="-215297" y="-4351"/>
            <a:ext cx="1678856" cy="1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768" y="6845"/>
            <a:ext cx="6858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479" y="287525"/>
            <a:ext cx="6240693" cy="854215"/>
          </a:xfrm>
        </p:spPr>
        <p:txBody>
          <a:bodyPr>
            <a:normAutofit/>
          </a:bodyPr>
          <a:lstStyle/>
          <a:p>
            <a:r>
              <a:rPr lang="fr-FR" sz="26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Tech</a:t>
            </a:r>
            <a:r>
              <a:rPr lang="fr-FR" sz="2667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FR" sz="26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ologie Calistair</a:t>
            </a:r>
            <a:r>
              <a:rPr lang="fr-FR" sz="2667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fr-FR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technologie durable et performante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6629" y="1412776"/>
            <a:ext cx="45326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Technologie Calistair est le fruit du couplage </a:t>
            </a:r>
          </a:p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trois technologies :</a:t>
            </a:r>
          </a:p>
          <a:p>
            <a:r>
              <a:rPr lang="fr-FR" sz="16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Adsorbant</a:t>
            </a:r>
            <a:br>
              <a:rPr lang="fr-FR" sz="1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1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fr-FR" sz="14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Photocatalyseur</a:t>
            </a:r>
            <a:br>
              <a:rPr lang="fr-FR" sz="1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1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Catalyseur Athermique</a:t>
            </a:r>
          </a:p>
          <a:p>
            <a:endParaRPr lang="fr-FR" sz="16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catalyseurs se régénèrent et assurent ainsi </a:t>
            </a:r>
          </a:p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efficacité de décontamination pérenne.</a:t>
            </a:r>
          </a:p>
          <a:p>
            <a:endParaRPr lang="fr-FR" sz="14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ailleurs notre technologie ne produit pas d’ozone et de produits toxiques et est peu énergivore.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1904" y="1220755"/>
            <a:ext cx="2208245" cy="297633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5346105" y="1241157"/>
            <a:ext cx="2376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Catalyseurs activés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UV et température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Piégeage des polluants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le biais d’un adsorbant</a:t>
            </a:r>
          </a:p>
          <a:p>
            <a:pPr>
              <a:defRPr/>
            </a:pP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fr-FR" sz="1200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H</a:t>
            </a:r>
            <a:r>
              <a:rPr lang="fr-FR" sz="1200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forment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radicaux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radicaux oxydent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polluants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de CO</a:t>
            </a:r>
            <a:r>
              <a:rPr lang="fr-FR" sz="1200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H</a:t>
            </a:r>
            <a:r>
              <a:rPr lang="fr-FR" sz="1200" baseline="-2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b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air propre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163043" y="1333762"/>
            <a:ext cx="195360" cy="158029"/>
            <a:chOff x="317007" y="2283718"/>
            <a:chExt cx="222545" cy="180020"/>
          </a:xfrm>
        </p:grpSpPr>
        <p:sp>
          <p:nvSpPr>
            <p:cNvPr id="22" name="Ellipse 21"/>
            <p:cNvSpPr/>
            <p:nvPr/>
          </p:nvSpPr>
          <p:spPr>
            <a:xfrm>
              <a:off x="317562" y="2283718"/>
              <a:ext cx="180020" cy="1800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pic>
          <p:nvPicPr>
            <p:cNvPr id="23" name="Picture 2" descr="K:\MP\000PRINT\2019-01-18-AER technologies com\POWERPOINT\PUCE_A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7" y="2283718"/>
              <a:ext cx="222545" cy="18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/>
          <p:cNvGrpSpPr/>
          <p:nvPr/>
        </p:nvGrpSpPr>
        <p:grpSpPr>
          <a:xfrm>
            <a:off x="5163043" y="1892830"/>
            <a:ext cx="195360" cy="158029"/>
            <a:chOff x="317007" y="2283718"/>
            <a:chExt cx="222545" cy="180020"/>
          </a:xfrm>
        </p:grpSpPr>
        <p:sp>
          <p:nvSpPr>
            <p:cNvPr id="25" name="Ellipse 24"/>
            <p:cNvSpPr/>
            <p:nvPr/>
          </p:nvSpPr>
          <p:spPr>
            <a:xfrm>
              <a:off x="317562" y="2283718"/>
              <a:ext cx="180020" cy="1800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pic>
          <p:nvPicPr>
            <p:cNvPr id="26" name="Picture 2" descr="K:\MP\000PRINT\2019-01-18-AER technologies com\POWERPOINT\PUCE_A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7" y="2283718"/>
              <a:ext cx="222545" cy="18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5163043" y="2406875"/>
            <a:ext cx="195360" cy="158029"/>
            <a:chOff x="317007" y="2283718"/>
            <a:chExt cx="222545" cy="180020"/>
          </a:xfrm>
        </p:grpSpPr>
        <p:sp>
          <p:nvSpPr>
            <p:cNvPr id="28" name="Ellipse 27"/>
            <p:cNvSpPr/>
            <p:nvPr/>
          </p:nvSpPr>
          <p:spPr>
            <a:xfrm>
              <a:off x="317562" y="2283718"/>
              <a:ext cx="180020" cy="1800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pic>
          <p:nvPicPr>
            <p:cNvPr id="29" name="Picture 2" descr="K:\MP\000PRINT\2019-01-18-AER technologies com\POWERPOINT\PUCE_A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7" y="2283718"/>
              <a:ext cx="222545" cy="18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5163043" y="2982939"/>
            <a:ext cx="195360" cy="158029"/>
            <a:chOff x="317007" y="2283718"/>
            <a:chExt cx="222545" cy="180020"/>
          </a:xfrm>
        </p:grpSpPr>
        <p:sp>
          <p:nvSpPr>
            <p:cNvPr id="31" name="Ellipse 30"/>
            <p:cNvSpPr/>
            <p:nvPr/>
          </p:nvSpPr>
          <p:spPr>
            <a:xfrm>
              <a:off x="317562" y="2283718"/>
              <a:ext cx="180020" cy="1800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pic>
          <p:nvPicPr>
            <p:cNvPr id="32" name="Picture 2" descr="K:\MP\000PRINT\2019-01-18-AER technologies com\POWERPOINT\PUCE_A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7" y="2283718"/>
              <a:ext cx="222545" cy="18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32"/>
          <p:cNvGrpSpPr/>
          <p:nvPr/>
        </p:nvGrpSpPr>
        <p:grpSpPr>
          <a:xfrm>
            <a:off x="5163043" y="3525011"/>
            <a:ext cx="195360" cy="158029"/>
            <a:chOff x="317007" y="2283718"/>
            <a:chExt cx="222545" cy="180020"/>
          </a:xfrm>
        </p:grpSpPr>
        <p:sp>
          <p:nvSpPr>
            <p:cNvPr id="34" name="Ellipse 33"/>
            <p:cNvSpPr/>
            <p:nvPr/>
          </p:nvSpPr>
          <p:spPr>
            <a:xfrm>
              <a:off x="317562" y="2283718"/>
              <a:ext cx="180020" cy="1800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pic>
          <p:nvPicPr>
            <p:cNvPr id="35" name="Picture 2" descr="K:\MP\000PRINT\2019-01-18-AER technologies com\POWERPOINT\PUCE_A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07" y="2283718"/>
              <a:ext cx="222545" cy="18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E57F6C66-0E28-4EB5-8EC7-6F8409BE9DB3}"/>
              </a:ext>
            </a:extLst>
          </p:cNvPr>
          <p:cNvSpPr txBox="1"/>
          <p:nvPr/>
        </p:nvSpPr>
        <p:spPr>
          <a:xfrm>
            <a:off x="1713802" y="6596389"/>
            <a:ext cx="2951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hlinkClick r:id="rId6"/>
              </a:rPr>
              <a:t>https://youtu.be/GCxGcjrt4ik</a:t>
            </a:r>
            <a:endParaRPr lang="fr-FR" sz="1200" b="1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BC1828-B72E-4F6C-AF1E-D2519E3644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499" y="5381952"/>
            <a:ext cx="2490786" cy="121443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3E7D38EA-E350-4B04-A0B9-DCDEB5F63C32}"/>
              </a:ext>
            </a:extLst>
          </p:cNvPr>
          <p:cNvSpPr txBox="1"/>
          <p:nvPr/>
        </p:nvSpPr>
        <p:spPr>
          <a:xfrm>
            <a:off x="-46784" y="5512116"/>
            <a:ext cx="1557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/>
              <a:t>Vidéo</a:t>
            </a:r>
          </a:p>
          <a:p>
            <a:pPr algn="ctr"/>
            <a:r>
              <a:rPr lang="fr-FR" sz="1400" i="1" dirty="0"/>
              <a:t>d’explication</a:t>
            </a:r>
          </a:p>
          <a:p>
            <a:pPr algn="ctr"/>
            <a:r>
              <a:rPr lang="fr-FR" sz="1400" i="1" dirty="0"/>
              <a:t>sur la Technologie </a:t>
            </a:r>
          </a:p>
          <a:p>
            <a:pPr algn="ctr"/>
            <a:r>
              <a:rPr lang="fr-FR" sz="1400" i="1" dirty="0"/>
              <a:t>Calistair</a:t>
            </a:r>
          </a:p>
        </p:txBody>
      </p:sp>
    </p:spTree>
    <p:extLst>
      <p:ext uri="{BB962C8B-B14F-4D97-AF65-F5344CB8AC3E}">
        <p14:creationId xmlns:p14="http://schemas.microsoft.com/office/powerpoint/2010/main" val="311040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0" y="1"/>
            <a:ext cx="12233603" cy="6887519"/>
          </a:xfr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987670">
            <a:off x="-628806" y="-312040"/>
            <a:ext cx="2413461" cy="20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3361" y="489528"/>
            <a:ext cx="10972800" cy="706091"/>
          </a:xfrm>
        </p:spPr>
        <p:txBody>
          <a:bodyPr>
            <a:normAutofit/>
          </a:bodyPr>
          <a:lstStyle/>
          <a:p>
            <a:pPr algn="l"/>
            <a:r>
              <a:rPr lang="fr-FR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l’air sain grâce au </a:t>
            </a:r>
            <a:r>
              <a:rPr lang="fr-F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nouveau C300</a:t>
            </a:r>
            <a:endParaRPr lang="fr-FR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B27C86-0ACB-43DF-B45B-4870199D137A}"/>
              </a:ext>
            </a:extLst>
          </p:cNvPr>
          <p:cNvSpPr txBox="1"/>
          <p:nvPr/>
        </p:nvSpPr>
        <p:spPr>
          <a:xfrm>
            <a:off x="7974760" y="1385498"/>
            <a:ext cx="42934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C300 est la première </a:t>
            </a:r>
            <a:r>
              <a:rPr lang="fr-FR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unité mobile de décontamination compacte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équipée de la Technologie Calistair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prévient les risques de contamination aéroportée en un minimum de temps et garantit un air sain et propre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débit maximal est de 300 m</a:t>
            </a:r>
            <a:r>
              <a:rPr lang="fr-FR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Idéal pour les </a:t>
            </a:r>
            <a:r>
              <a:rPr lang="fr-FR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pièces jusqu‘à 60 m</a:t>
            </a:r>
            <a:r>
              <a:rPr lang="fr-FR" b="1" baseline="30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 de destruction prouvée sur le </a:t>
            </a:r>
            <a:r>
              <a:rPr lang="fr-FR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Coronavirus: 99,4%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10 minutes</a:t>
            </a:r>
          </a:p>
          <a:p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03E8112-2A15-4C0B-B02F-BD3A143B8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61" y="1395412"/>
            <a:ext cx="7391400" cy="473392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C031E86-7A13-4484-8E8A-A76851A4E6C4}"/>
              </a:ext>
            </a:extLst>
          </p:cNvPr>
          <p:cNvSpPr txBox="1"/>
          <p:nvPr/>
        </p:nvSpPr>
        <p:spPr>
          <a:xfrm>
            <a:off x="919210" y="6169815"/>
            <a:ext cx="7500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u="none" strike="noStrike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Dimensions (l x p x h): 353 x 372 x 704 mm - </a:t>
            </a:r>
            <a:r>
              <a:rPr lang="fr-FR" sz="1400" b="1" u="none" strike="noStrike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Poids: 27 kg</a:t>
            </a:r>
          </a:p>
          <a:p>
            <a:pPr algn="ctr"/>
            <a:r>
              <a:rPr lang="da-DK" sz="1400" b="1" u="none" strike="noStrike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Voltage: 220 V - 240 V - </a:t>
            </a:r>
            <a:r>
              <a:rPr lang="fr-FR" sz="1400" b="1" u="none" strike="noStrike" baseline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Fréquence: 50 Hz - 60 Hz - Puissance: 160 W</a:t>
            </a:r>
            <a:endParaRPr lang="fr-FR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7AAE13-C990-4EB1-A688-1044F8976ED1}"/>
              </a:ext>
            </a:extLst>
          </p:cNvPr>
          <p:cNvSpPr txBox="1"/>
          <p:nvPr/>
        </p:nvSpPr>
        <p:spPr>
          <a:xfrm rot="19725085">
            <a:off x="424437" y="1406601"/>
            <a:ext cx="156681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Prix ORPEA (-15%)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2 533 € HT</a:t>
            </a:r>
          </a:p>
        </p:txBody>
      </p:sp>
    </p:spTree>
    <p:extLst>
      <p:ext uri="{BB962C8B-B14F-4D97-AF65-F5344CB8AC3E}">
        <p14:creationId xmlns:p14="http://schemas.microsoft.com/office/powerpoint/2010/main" val="254793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40" y="1"/>
            <a:ext cx="12233603" cy="6887519"/>
          </a:xfr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987670">
            <a:off x="-628806" y="-312040"/>
            <a:ext cx="2413461" cy="20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83361" y="489528"/>
            <a:ext cx="10972800" cy="706091"/>
          </a:xfrm>
        </p:spPr>
        <p:txBody>
          <a:bodyPr>
            <a:normAutofit/>
          </a:bodyPr>
          <a:lstStyle/>
          <a:p>
            <a:pPr algn="l"/>
            <a:r>
              <a:rPr lang="fr-FR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Résultats de tests réalisés avec </a:t>
            </a:r>
            <a:r>
              <a:rPr lang="fr-F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technologie Calistair</a:t>
            </a:r>
            <a:endParaRPr lang="fr-FR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809598-70EB-4600-8872-1EA7A817B654}"/>
              </a:ext>
            </a:extLst>
          </p:cNvPr>
          <p:cNvSpPr txBox="1"/>
          <p:nvPr/>
        </p:nvSpPr>
        <p:spPr>
          <a:xfrm>
            <a:off x="914400" y="1801463"/>
            <a:ext cx="677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Détruit le coronavirus à 99,4%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10 minutes soit 2,2 log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E5AF52-74DE-46E6-87F8-8E65CBB5FDED}"/>
              </a:ext>
            </a:extLst>
          </p:cNvPr>
          <p:cNvSpPr txBox="1"/>
          <p:nvPr/>
        </p:nvSpPr>
        <p:spPr>
          <a:xfrm>
            <a:off x="914400" y="2539948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Détruit le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Staphylococcus </a:t>
            </a:r>
            <a:r>
              <a:rPr lang="fr-FR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Aerus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94,9%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15 minutes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4EB2BA-110A-4CD1-9080-79300404AC4D}"/>
              </a:ext>
            </a:extLst>
          </p:cNvPr>
          <p:cNvSpPr txBox="1"/>
          <p:nvPr/>
        </p:nvSpPr>
        <p:spPr>
          <a:xfrm>
            <a:off x="914400" y="3203781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Détruit la plupart des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 une efficacité jusqu’à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5BC485-0C17-488C-9565-4CBEF7105ACF}"/>
              </a:ext>
            </a:extLst>
          </p:cNvPr>
          <p:cNvSpPr txBox="1"/>
          <p:nvPr/>
        </p:nvSpPr>
        <p:spPr>
          <a:xfrm>
            <a:off x="914400" y="3980818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Détruit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l’Aspergillus </a:t>
            </a:r>
            <a:r>
              <a:rPr lang="fr-FR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Brasiliensis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99,82%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3BD17E-2BBD-4341-886D-5D9373DDAC63}"/>
              </a:ext>
            </a:extLst>
          </p:cNvPr>
          <p:cNvSpPr txBox="1"/>
          <p:nvPr/>
        </p:nvSpPr>
        <p:spPr>
          <a:xfrm>
            <a:off x="914399" y="4682845"/>
            <a:ext cx="1002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Cinétique de décontamination particulaire évaluée selon norme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S 90-351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permet au C300 d’atteindre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l’ISO 6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20 minutes et de pouvoir être en </a:t>
            </a:r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 2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un volume de </a:t>
            </a:r>
            <a:r>
              <a:rPr lang="fr-F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m</a:t>
            </a:r>
            <a:r>
              <a:rPr lang="fr-FR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08C244-FC3D-44E9-AC30-41874927A9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3206" y="0"/>
            <a:ext cx="2218794" cy="22764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11806B3-6EFA-4CA9-A7B2-1280FF64A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6143492"/>
            <a:ext cx="1371600" cy="6667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BAF6DE4-8898-4D8E-898D-AD52327D8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255" y="5972042"/>
            <a:ext cx="1752600" cy="838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F762301-153E-4296-AA59-48691F9D1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638" y="5563545"/>
            <a:ext cx="1304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" y="0"/>
            <a:ext cx="12181169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66104" y="2979182"/>
            <a:ext cx="4320480" cy="67550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pour votre 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093DE0-29E1-4910-8024-290B6165BB64}"/>
              </a:ext>
            </a:extLst>
          </p:cNvPr>
          <p:cNvSpPr txBox="1"/>
          <p:nvPr/>
        </p:nvSpPr>
        <p:spPr>
          <a:xfrm>
            <a:off x="4846249" y="5924550"/>
            <a:ext cx="2412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Claude Daniel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c.daniel@calistair.com</a:t>
            </a:r>
            <a:endParaRPr lang="fr-F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Tél: 07 81 71 77 58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E5A983-4567-4488-9B32-191631F580A5}"/>
              </a:ext>
            </a:extLst>
          </p:cNvPr>
          <p:cNvSpPr txBox="1"/>
          <p:nvPr/>
        </p:nvSpPr>
        <p:spPr>
          <a:xfrm>
            <a:off x="12734925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191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Macintosh PowerPoint</Application>
  <PresentationFormat>Grand écran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Tahoma</vt:lpstr>
      <vt:lpstr>Thème Office</vt:lpstr>
      <vt:lpstr>Epurons votre inspiration   avec  le nouveau Calistair C300</vt:lpstr>
      <vt:lpstr> Une entreprise française avec une ambition internationale </vt:lpstr>
      <vt:lpstr>La Technologie Calistair: une technologie durable et performante</vt:lpstr>
      <vt:lpstr> De l’air sain grâce au nouveau C300</vt:lpstr>
      <vt:lpstr> Résultats de tests réalisés avec la technologie Calistair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DANIEL</dc:creator>
  <cp:lastModifiedBy>Elisabeth Arnaud</cp:lastModifiedBy>
  <cp:revision>31</cp:revision>
  <dcterms:created xsi:type="dcterms:W3CDTF">2020-10-28T13:50:51Z</dcterms:created>
  <dcterms:modified xsi:type="dcterms:W3CDTF">2020-11-09T12:18:44Z</dcterms:modified>
</cp:coreProperties>
</file>